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3091E-C817-414F-A380-1D17B53C5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844E9-5B32-43E4-8FDF-D86608E67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C1799-A1B0-4120-BCE4-F49AB46E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8E58-26AD-49DD-ADD8-7AAB35009143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F8306-AB23-4D47-9FF3-008764ADD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4DC04-5471-4F19-AFAF-5573F73E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B816-F55C-4EF3-AE52-4E1C97F2F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685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DADD-FBEA-49B9-87A1-4C58CFE36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095F8A-6C01-462F-AE4E-43C83F0A8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F3E7E-A801-4C95-AB08-65ECB12D8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8E58-26AD-49DD-ADD8-7AAB35009143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10E48-5345-4741-9B88-2D8E4174C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F981E-5F6F-4AF3-AA70-7308AFEEE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B816-F55C-4EF3-AE52-4E1C97F2F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01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9D812A-8476-421A-8BBF-AA72C2D6F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00199-65B4-4F64-99E8-97FA18AA9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40DB7-E34F-4A36-BA8E-3ADEE7DD8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8E58-26AD-49DD-ADD8-7AAB35009143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B3AE7-A428-4CBE-A5D8-B45CF3A2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BEC6B-8A18-4912-B142-4A2B4B1F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B816-F55C-4EF3-AE52-4E1C97F2F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69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B9C0A-E32E-4CF8-A156-FC51C7F6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97F7-4189-4A24-9DBC-24FBC6058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D989F-9B3D-490C-B5D1-CBEE71BC2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8E58-26AD-49DD-ADD8-7AAB35009143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881F1-CCB1-45B7-A53C-1EA3A385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FEEEB-6B43-453C-9342-60A8C847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B816-F55C-4EF3-AE52-4E1C97F2F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796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F024-2300-4BB0-9870-1C182334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6101D-3B28-4557-BE3F-E8E04E042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78D8F-103B-4E8B-A145-720F19A62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8E58-26AD-49DD-ADD8-7AAB35009143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E98EA-7523-4CD1-B598-6594D945A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B9283-A21B-4FA2-AF96-01798BA1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B816-F55C-4EF3-AE52-4E1C97F2F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687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BD69-E24D-4E1C-AF99-2B876166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16671-F52D-468B-BDD6-6895E48C6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64F9E-DF8F-4011-BC0C-1D8451451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414C9-8A50-4E23-99A7-56099162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8E58-26AD-49DD-ADD8-7AAB35009143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D982B-1E7F-4F9F-AD8E-A7E26FCDE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10E27-01BD-4A9B-A472-99B17EA8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B816-F55C-4EF3-AE52-4E1C97F2F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065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CAB92-B9C4-4683-A07B-DE6705AD6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12370-57BB-4D74-B490-A3A51B0ED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24B63-A9DC-4B2C-99F5-52EB55AFB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EC7E1-A17C-45A7-8993-5A69002B7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7FF703-268D-42C2-A2CB-750764B19F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2484F7-BC77-4822-BDB6-DF8973D7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8E58-26AD-49DD-ADD8-7AAB35009143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5DB76-95D7-4469-9168-D775503A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4C383E-0F2A-4F9F-A77D-6008A702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B816-F55C-4EF3-AE52-4E1C97F2F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359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DA8F-E52D-4B5C-9BB5-939D2C8A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674C6E-25C2-4654-B94C-4F3E58BD4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8E58-26AD-49DD-ADD8-7AAB35009143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E8BB5-3C55-4C69-A5B1-F25B6CA29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5BDF1-B2E1-4AFC-9EF4-9623F3AF7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B816-F55C-4EF3-AE52-4E1C97F2F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969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963420-3531-4EEB-953B-7C03E39C2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8E58-26AD-49DD-ADD8-7AAB35009143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5DC6C2-CF37-4DB0-A27F-1231C219D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004F8-3AD1-4DD6-A24E-5C0F1FFF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B816-F55C-4EF3-AE52-4E1C97F2F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19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1CF4C-FA23-4A9C-A0FA-81657ED3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72B6F-3CE7-4C1F-840B-629E10136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907A8-F0B1-49A4-AE98-A4AA930C4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957CF-0B58-47CD-B99C-75AA27E4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8E58-26AD-49DD-ADD8-7AAB35009143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2F503-4932-43C0-8E4B-345E3CBB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2FB14-05D9-4428-B7AA-6FF37F9A3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B816-F55C-4EF3-AE52-4E1C97F2F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92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B4DD5-7776-4815-9968-0A7ED7ADB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B33C57-AD02-4CA1-928A-0C4A04C6C0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D628E-1D0A-4A2A-A346-D109F9B1F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BEE83-154B-4885-8463-B8C19789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C8E58-26AD-49DD-ADD8-7AAB35009143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3337C-4D0A-48A4-A26E-3A10AC68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F1E84-1203-4A25-AC74-E4FF3F32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8B816-F55C-4EF3-AE52-4E1C97F2F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60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610928-5561-4BDA-9D76-E476EEFBB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56AA3-D47B-4379-AF9C-C73A0EE92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D95B1-82EF-46EA-B94B-952D4B84F7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C8E58-26AD-49DD-ADD8-7AAB35009143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E9D94-9A06-4CE1-9238-467E1DFB8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7BF24-547E-480F-AC83-4D65A662C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8B816-F55C-4EF3-AE52-4E1C97F2F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544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7DE889-EAD8-493F-A5AA-91C75A34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87" y="2990850"/>
            <a:ext cx="36290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98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87)">
            <a:extLst>
              <a:ext uri="{FF2B5EF4-FFF2-40B4-BE49-F238E27FC236}">
                <a16:creationId xmlns:a16="http://schemas.microsoft.com/office/drawing/2014/main" id="{B7C4FADE-BBF3-4DAE-B1E6-E1FB18DFA7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3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88)">
            <a:extLst>
              <a:ext uri="{FF2B5EF4-FFF2-40B4-BE49-F238E27FC236}">
                <a16:creationId xmlns:a16="http://schemas.microsoft.com/office/drawing/2014/main" id="{1ABC43DD-AAF3-45D1-AC11-BF3B7B7FF0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10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89)">
            <a:extLst>
              <a:ext uri="{FF2B5EF4-FFF2-40B4-BE49-F238E27FC236}">
                <a16:creationId xmlns:a16="http://schemas.microsoft.com/office/drawing/2014/main" id="{40B84D87-29F3-4137-8555-38DBD79C7D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21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90)">
            <a:extLst>
              <a:ext uri="{FF2B5EF4-FFF2-40B4-BE49-F238E27FC236}">
                <a16:creationId xmlns:a16="http://schemas.microsoft.com/office/drawing/2014/main" id="{E5087CE2-4196-41AB-8B33-62146D75E7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80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91)">
            <a:extLst>
              <a:ext uri="{FF2B5EF4-FFF2-40B4-BE49-F238E27FC236}">
                <a16:creationId xmlns:a16="http://schemas.microsoft.com/office/drawing/2014/main" id="{0F9618E1-BF26-4580-88EA-2A114889B1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35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92)">
            <a:extLst>
              <a:ext uri="{FF2B5EF4-FFF2-40B4-BE49-F238E27FC236}">
                <a16:creationId xmlns:a16="http://schemas.microsoft.com/office/drawing/2014/main" id="{06CC683B-3292-45A6-82D7-5D54630FA3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37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93)">
            <a:extLst>
              <a:ext uri="{FF2B5EF4-FFF2-40B4-BE49-F238E27FC236}">
                <a16:creationId xmlns:a16="http://schemas.microsoft.com/office/drawing/2014/main" id="{6047C2DE-0A98-4C5C-8111-BE9C2E2A8C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48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94)">
            <a:extLst>
              <a:ext uri="{FF2B5EF4-FFF2-40B4-BE49-F238E27FC236}">
                <a16:creationId xmlns:a16="http://schemas.microsoft.com/office/drawing/2014/main" id="{152A9AA6-E8CA-4620-B472-AFF8C7A2E6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35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95)">
            <a:extLst>
              <a:ext uri="{FF2B5EF4-FFF2-40B4-BE49-F238E27FC236}">
                <a16:creationId xmlns:a16="http://schemas.microsoft.com/office/drawing/2014/main" id="{857AA2F5-3A5B-4B06-8F01-1356E4F8C4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84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96)">
            <a:extLst>
              <a:ext uri="{FF2B5EF4-FFF2-40B4-BE49-F238E27FC236}">
                <a16:creationId xmlns:a16="http://schemas.microsoft.com/office/drawing/2014/main" id="{E4735180-2EA7-4FBC-94A0-4B5A61EA6E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66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79)">
            <a:extLst>
              <a:ext uri="{FF2B5EF4-FFF2-40B4-BE49-F238E27FC236}">
                <a16:creationId xmlns:a16="http://schemas.microsoft.com/office/drawing/2014/main" id="{99B1C0ED-CC36-411A-BC39-9DA0DF707A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03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97)">
            <a:extLst>
              <a:ext uri="{FF2B5EF4-FFF2-40B4-BE49-F238E27FC236}">
                <a16:creationId xmlns:a16="http://schemas.microsoft.com/office/drawing/2014/main" id="{12EB7562-2A10-4584-852F-D08F1803C4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41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98)">
            <a:extLst>
              <a:ext uri="{FF2B5EF4-FFF2-40B4-BE49-F238E27FC236}">
                <a16:creationId xmlns:a16="http://schemas.microsoft.com/office/drawing/2014/main" id="{3AA00A69-1A94-462E-8A54-31FB9F9253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53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99)">
            <a:extLst>
              <a:ext uri="{FF2B5EF4-FFF2-40B4-BE49-F238E27FC236}">
                <a16:creationId xmlns:a16="http://schemas.microsoft.com/office/drawing/2014/main" id="{EA29CA98-66BF-4909-BDED-3F54C06C7F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02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00)">
            <a:extLst>
              <a:ext uri="{FF2B5EF4-FFF2-40B4-BE49-F238E27FC236}">
                <a16:creationId xmlns:a16="http://schemas.microsoft.com/office/drawing/2014/main" id="{2970B1A6-EF64-4984-8BCF-47824B5B2D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76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01)">
            <a:extLst>
              <a:ext uri="{FF2B5EF4-FFF2-40B4-BE49-F238E27FC236}">
                <a16:creationId xmlns:a16="http://schemas.microsoft.com/office/drawing/2014/main" id="{E478A67E-2171-4052-963D-10DEAB4ED3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97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02)">
            <a:extLst>
              <a:ext uri="{FF2B5EF4-FFF2-40B4-BE49-F238E27FC236}">
                <a16:creationId xmlns:a16="http://schemas.microsoft.com/office/drawing/2014/main" id="{3FE0D9D7-5CF7-4411-85EE-EBA51BEBAC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64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03)">
            <a:extLst>
              <a:ext uri="{FF2B5EF4-FFF2-40B4-BE49-F238E27FC236}">
                <a16:creationId xmlns:a16="http://schemas.microsoft.com/office/drawing/2014/main" id="{9C5E5971-DF6D-42B3-91B0-3F34367177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01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04)">
            <a:extLst>
              <a:ext uri="{FF2B5EF4-FFF2-40B4-BE49-F238E27FC236}">
                <a16:creationId xmlns:a16="http://schemas.microsoft.com/office/drawing/2014/main" id="{C38303E2-A422-46BC-88CB-EDBA70E902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1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05)">
            <a:extLst>
              <a:ext uri="{FF2B5EF4-FFF2-40B4-BE49-F238E27FC236}">
                <a16:creationId xmlns:a16="http://schemas.microsoft.com/office/drawing/2014/main" id="{612E6E70-0356-4C69-A7E9-0428AE15FB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55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06)">
            <a:extLst>
              <a:ext uri="{FF2B5EF4-FFF2-40B4-BE49-F238E27FC236}">
                <a16:creationId xmlns:a16="http://schemas.microsoft.com/office/drawing/2014/main" id="{2213301B-5018-4EE0-8F84-2400F83A42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3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80)">
            <a:extLst>
              <a:ext uri="{FF2B5EF4-FFF2-40B4-BE49-F238E27FC236}">
                <a16:creationId xmlns:a16="http://schemas.microsoft.com/office/drawing/2014/main" id="{45C0CB06-99EC-4490-A075-B22098031E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52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07)">
            <a:extLst>
              <a:ext uri="{FF2B5EF4-FFF2-40B4-BE49-F238E27FC236}">
                <a16:creationId xmlns:a16="http://schemas.microsoft.com/office/drawing/2014/main" id="{738F1D9B-B764-4DFB-8DCE-E5ACAD41D0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25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08)">
            <a:extLst>
              <a:ext uri="{FF2B5EF4-FFF2-40B4-BE49-F238E27FC236}">
                <a16:creationId xmlns:a16="http://schemas.microsoft.com/office/drawing/2014/main" id="{5F104239-E08A-4A8E-9427-F9E3E61177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08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09)">
            <a:extLst>
              <a:ext uri="{FF2B5EF4-FFF2-40B4-BE49-F238E27FC236}">
                <a16:creationId xmlns:a16="http://schemas.microsoft.com/office/drawing/2014/main" id="{42BF3413-3114-4382-A2DD-AD0551F011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77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10)">
            <a:extLst>
              <a:ext uri="{FF2B5EF4-FFF2-40B4-BE49-F238E27FC236}">
                <a16:creationId xmlns:a16="http://schemas.microsoft.com/office/drawing/2014/main" id="{25534A65-9E20-43EC-AE6B-5A1CA2B48F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37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11)">
            <a:extLst>
              <a:ext uri="{FF2B5EF4-FFF2-40B4-BE49-F238E27FC236}">
                <a16:creationId xmlns:a16="http://schemas.microsoft.com/office/drawing/2014/main" id="{F3036636-B6B0-4E3B-BB54-2242682317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32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12)">
            <a:extLst>
              <a:ext uri="{FF2B5EF4-FFF2-40B4-BE49-F238E27FC236}">
                <a16:creationId xmlns:a16="http://schemas.microsoft.com/office/drawing/2014/main" id="{2B8C0B56-6D07-4F0D-BCBC-33BCED10B2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33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13)">
            <a:extLst>
              <a:ext uri="{FF2B5EF4-FFF2-40B4-BE49-F238E27FC236}">
                <a16:creationId xmlns:a16="http://schemas.microsoft.com/office/drawing/2014/main" id="{CABDE212-32A9-4760-82F6-09E80D0AD8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03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14)">
            <a:extLst>
              <a:ext uri="{FF2B5EF4-FFF2-40B4-BE49-F238E27FC236}">
                <a16:creationId xmlns:a16="http://schemas.microsoft.com/office/drawing/2014/main" id="{C1E5633D-9362-4009-B835-70A00EB2C2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71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15)">
            <a:extLst>
              <a:ext uri="{FF2B5EF4-FFF2-40B4-BE49-F238E27FC236}">
                <a16:creationId xmlns:a16="http://schemas.microsoft.com/office/drawing/2014/main" id="{6C76162A-0BB8-4F2F-B316-8313778E56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42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16)">
            <a:extLst>
              <a:ext uri="{FF2B5EF4-FFF2-40B4-BE49-F238E27FC236}">
                <a16:creationId xmlns:a16="http://schemas.microsoft.com/office/drawing/2014/main" id="{2C30E395-F4E1-47E1-BD0A-278BA8F781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03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81)">
            <a:extLst>
              <a:ext uri="{FF2B5EF4-FFF2-40B4-BE49-F238E27FC236}">
                <a16:creationId xmlns:a16="http://schemas.microsoft.com/office/drawing/2014/main" id="{350ADF03-7B51-4D90-A84D-6931062087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53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517)">
            <a:extLst>
              <a:ext uri="{FF2B5EF4-FFF2-40B4-BE49-F238E27FC236}">
                <a16:creationId xmlns:a16="http://schemas.microsoft.com/office/drawing/2014/main" id="{C2E0CA6B-A482-48CA-865F-0D1648D483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10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82)">
            <a:extLst>
              <a:ext uri="{FF2B5EF4-FFF2-40B4-BE49-F238E27FC236}">
                <a16:creationId xmlns:a16="http://schemas.microsoft.com/office/drawing/2014/main" id="{A06C79CD-4629-4476-A8A2-2872ACDB28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0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83)">
            <a:extLst>
              <a:ext uri="{FF2B5EF4-FFF2-40B4-BE49-F238E27FC236}">
                <a16:creationId xmlns:a16="http://schemas.microsoft.com/office/drawing/2014/main" id="{0F4B0CD4-1957-4348-9F46-DC0AEB041E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5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84)">
            <a:extLst>
              <a:ext uri="{FF2B5EF4-FFF2-40B4-BE49-F238E27FC236}">
                <a16:creationId xmlns:a16="http://schemas.microsoft.com/office/drawing/2014/main" id="{2411A3E1-079A-45DE-B189-DF7A833F91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27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85)">
            <a:extLst>
              <a:ext uri="{FF2B5EF4-FFF2-40B4-BE49-F238E27FC236}">
                <a16:creationId xmlns:a16="http://schemas.microsoft.com/office/drawing/2014/main" id="{10935682-48C7-4461-9677-2799ECA567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88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86)">
            <a:extLst>
              <a:ext uri="{FF2B5EF4-FFF2-40B4-BE49-F238E27FC236}">
                <a16:creationId xmlns:a16="http://schemas.microsoft.com/office/drawing/2014/main" id="{C70D5C7A-D02D-4A17-8C62-A47607DD12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93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P.Samatha Ramakrishna</dc:creator>
  <cp:lastModifiedBy>P.Samatha Ramakrishna</cp:lastModifiedBy>
  <cp:revision>2</cp:revision>
  <dcterms:created xsi:type="dcterms:W3CDTF">2020-12-13T10:47:48Z</dcterms:created>
  <dcterms:modified xsi:type="dcterms:W3CDTF">2020-12-13T11:01:39Z</dcterms:modified>
</cp:coreProperties>
</file>